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17" r:id="rId16"/>
    <p:sldId id="316" r:id="rId17"/>
    <p:sldId id="318" r:id="rId18"/>
    <p:sldId id="314" r:id="rId19"/>
    <p:sldId id="315" r:id="rId2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4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0766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4223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  Connection to your HANA Database System via HANA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Features of ADT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Elaborating  Design Time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Schema 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9266</TotalTime>
  <Words>234</Words>
  <Application>Microsoft Office PowerPoint</Application>
  <PresentationFormat>Custom</PresentationFormat>
  <Paragraphs>77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2</vt:lpstr>
      <vt:lpstr>s</vt:lpstr>
      <vt:lpstr>s</vt:lpstr>
      <vt:lpstr>s</vt:lpstr>
      <vt:lpstr>s</vt:lpstr>
      <vt:lpstr>s</vt:lpstr>
      <vt:lpstr>s</vt:lpstr>
      <vt:lpstr>s</vt:lpstr>
      <vt:lpstr>s</vt:lpstr>
      <vt:lpstr>s</vt:lpstr>
      <vt:lpstr>s</vt:lpstr>
      <vt:lpstr>s</vt:lpstr>
      <vt:lpstr>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259</cp:revision>
  <dcterms:created xsi:type="dcterms:W3CDTF">2013-09-12T13:05:01Z</dcterms:created>
  <dcterms:modified xsi:type="dcterms:W3CDTF">2021-09-02T17:30:04Z</dcterms:modified>
</cp:coreProperties>
</file>